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6" r:id="rId3"/>
    <p:sldId id="334" r:id="rId4"/>
    <p:sldId id="317" r:id="rId5"/>
    <p:sldId id="325" r:id="rId6"/>
    <p:sldId id="267" r:id="rId7"/>
    <p:sldId id="262" r:id="rId8"/>
    <p:sldId id="300" r:id="rId9"/>
    <p:sldId id="269" r:id="rId10"/>
    <p:sldId id="301" r:id="rId11"/>
    <p:sldId id="303" r:id="rId12"/>
    <p:sldId id="304" r:id="rId13"/>
    <p:sldId id="307" r:id="rId14"/>
    <p:sldId id="308" r:id="rId15"/>
    <p:sldId id="309" r:id="rId16"/>
    <p:sldId id="268" r:id="rId17"/>
    <p:sldId id="313" r:id="rId18"/>
    <p:sldId id="310" r:id="rId19"/>
    <p:sldId id="311" r:id="rId20"/>
    <p:sldId id="312" r:id="rId21"/>
    <p:sldId id="329" r:id="rId22"/>
    <p:sldId id="322" r:id="rId23"/>
    <p:sldId id="331" r:id="rId24"/>
    <p:sldId id="332" r:id="rId25"/>
    <p:sldId id="328" r:id="rId26"/>
    <p:sldId id="333" r:id="rId27"/>
    <p:sldId id="335" r:id="rId28"/>
    <p:sldId id="330" r:id="rId29"/>
    <p:sldId id="263" r:id="rId30"/>
    <p:sldId id="323" r:id="rId31"/>
    <p:sldId id="277" r:id="rId32"/>
    <p:sldId id="327" r:id="rId33"/>
    <p:sldId id="314" r:id="rId34"/>
    <p:sldId id="260" r:id="rId35"/>
    <p:sldId id="316" r:id="rId36"/>
    <p:sldId id="273" r:id="rId3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-3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90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07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450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934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145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039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783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34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141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853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961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FCC1D-F562-487C-B867-202D8B96266E}" type="datetimeFigureOut">
              <a:rPr lang="he-IL" smtClean="0"/>
              <a:t>ו'/ניסן/תשע"ה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C33D3-ACB4-4FF5-A243-CE961FD454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903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143" y="3477425"/>
            <a:ext cx="2849866" cy="244488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42109" y="1437698"/>
            <a:ext cx="10515600" cy="4351338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5400" b="1" dirty="0" smtClean="0"/>
              <a:t>Please raise your left hand when you see a person with a hat</a:t>
            </a:r>
            <a:endParaRPr lang="he-IL" sz="5400" b="1" dirty="0"/>
          </a:p>
        </p:txBody>
      </p:sp>
    </p:spTree>
    <p:extLst>
      <p:ext uri="{BB962C8B-B14F-4D97-AF65-F5344CB8AC3E}">
        <p14:creationId xmlns:p14="http://schemas.microsoft.com/office/powerpoint/2010/main" val="329755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252" y="1495846"/>
            <a:ext cx="6570714" cy="385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12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24" y="1177636"/>
            <a:ext cx="6872658" cy="475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06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3" name="Group 2"/>
          <p:cNvGrpSpPr/>
          <p:nvPr/>
        </p:nvGrpSpPr>
        <p:grpSpPr>
          <a:xfrm>
            <a:off x="3299791" y="1306826"/>
            <a:ext cx="5583905" cy="4235251"/>
            <a:chOff x="3405809" y="1145132"/>
            <a:chExt cx="5583905" cy="423525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0104" y="1145132"/>
              <a:ext cx="5579610" cy="422199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3405809" y="5062330"/>
              <a:ext cx="5579165" cy="3180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82527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439" y="1348003"/>
            <a:ext cx="6240694" cy="415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4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469" y="1408400"/>
            <a:ext cx="6967818" cy="432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02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432" y="1330683"/>
            <a:ext cx="7502670" cy="418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8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495" y="1798296"/>
            <a:ext cx="6949579" cy="347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0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961" y="351907"/>
            <a:ext cx="4349895" cy="614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0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765" y="805728"/>
            <a:ext cx="4923127" cy="492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5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49" y="1135549"/>
            <a:ext cx="6879216" cy="457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76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458" y="1250794"/>
            <a:ext cx="6532851" cy="434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56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247" y="1320606"/>
            <a:ext cx="6751323" cy="420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6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016" y="116804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23" y="1023769"/>
            <a:ext cx="5284803" cy="456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19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580" y="1187920"/>
            <a:ext cx="5028888" cy="447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06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230" y="921761"/>
            <a:ext cx="6254805" cy="533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6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319" y="1303230"/>
            <a:ext cx="4945180" cy="42424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14" y="4478874"/>
            <a:ext cx="18097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70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479" y="1639876"/>
            <a:ext cx="5883337" cy="390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82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190" y="1111082"/>
            <a:ext cx="5201659" cy="462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68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40" y="1145271"/>
            <a:ext cx="5313428" cy="455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40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146" y="1648821"/>
            <a:ext cx="5607525" cy="371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0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575" y="1593274"/>
            <a:ext cx="5142360" cy="3673114"/>
          </a:xfrm>
        </p:spPr>
      </p:pic>
    </p:spTree>
    <p:extLst>
      <p:ext uri="{BB962C8B-B14F-4D97-AF65-F5344CB8AC3E}">
        <p14:creationId xmlns:p14="http://schemas.microsoft.com/office/powerpoint/2010/main" val="352121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670" y="1693637"/>
            <a:ext cx="4163265" cy="370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3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020" y="1390521"/>
            <a:ext cx="5074920" cy="451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82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700" y="1293418"/>
            <a:ext cx="6172417" cy="462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54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322" y="1583212"/>
            <a:ext cx="4891087" cy="368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4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706" y="1666943"/>
            <a:ext cx="4164405" cy="370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54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5288" y="138543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56" y="1649495"/>
            <a:ext cx="6785113" cy="379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69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10" y="2504660"/>
            <a:ext cx="4275177" cy="38026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38" y="638827"/>
            <a:ext cx="6663690" cy="373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14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03" y="1119818"/>
            <a:ext cx="11062243" cy="4609268"/>
          </a:xfrm>
        </p:spPr>
      </p:pic>
    </p:spTree>
    <p:extLst>
      <p:ext uri="{BB962C8B-B14F-4D97-AF65-F5344CB8AC3E}">
        <p14:creationId xmlns:p14="http://schemas.microsoft.com/office/powerpoint/2010/main" val="192720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596" y="1307966"/>
            <a:ext cx="6104983" cy="405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50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418" y="1212692"/>
            <a:ext cx="4724401" cy="420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9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594" y="1149927"/>
            <a:ext cx="6349991" cy="3957565"/>
          </a:xfrm>
        </p:spPr>
      </p:pic>
    </p:spTree>
    <p:extLst>
      <p:ext uri="{BB962C8B-B14F-4D97-AF65-F5344CB8AC3E}">
        <p14:creationId xmlns:p14="http://schemas.microsoft.com/office/powerpoint/2010/main" val="150668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213" y="436538"/>
            <a:ext cx="5433392" cy="571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1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065" y="1213915"/>
            <a:ext cx="6643688" cy="442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36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38545"/>
            <a:ext cx="11790218" cy="6571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382" y="1748191"/>
            <a:ext cx="5590742" cy="3720385"/>
          </a:xfrm>
        </p:spPr>
      </p:pic>
    </p:spTree>
    <p:extLst>
      <p:ext uri="{BB962C8B-B14F-4D97-AF65-F5344CB8AC3E}">
        <p14:creationId xmlns:p14="http://schemas.microsoft.com/office/powerpoint/2010/main" val="115621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13</Words>
  <Application>Microsoft Office PowerPoint</Application>
  <PresentationFormat>Widescreen</PresentationFormat>
  <Paragraphs>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Mirit Dekel Dahan</dc:creator>
  <cp:lastModifiedBy>Mirit Dekel Dahan</cp:lastModifiedBy>
  <cp:revision>21</cp:revision>
  <dcterms:created xsi:type="dcterms:W3CDTF">2015-03-18T19:38:41Z</dcterms:created>
  <dcterms:modified xsi:type="dcterms:W3CDTF">2015-03-26T11:05:56Z</dcterms:modified>
</cp:coreProperties>
</file>